
<file path=[Content_Types].xml><?xml version="1.0" encoding="utf-8"?>
<Types xmlns="http://schemas.openxmlformats.org/package/2006/content-types">
  <Default Extension="gif" ContentType="image/gif"/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15" autoAdjust="0"/>
    <p:restoredTop sz="94660"/>
  </p:normalViewPr>
  <p:slideViewPr>
    <p:cSldViewPr snapToGrid="0">
      <p:cViewPr varScale="1">
        <p:scale>
          <a:sx n="72" d="100"/>
          <a:sy n="72" d="100"/>
        </p:scale>
        <p:origin x="53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24EB56-A024-44A7-83CF-643EF9048331}" type="datetimeFigureOut">
              <a:rPr lang="pt-BR" smtClean="0"/>
              <a:t>11/10/2022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A425F9C7-5530-4BBD-8AD8-4990492BF762}" type="slidenum">
              <a:rPr lang="pt-BR" smtClean="0"/>
              <a:t>‹nº›</a:t>
            </a:fld>
            <a:endParaRPr lang="pt-BR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2025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circle/>
      </p:transition>
    </mc:Choice>
    <mc:Fallback xmlns="">
      <p:transition>
        <p:circl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24EB56-A024-44A7-83CF-643EF9048331}" type="datetimeFigureOut">
              <a:rPr lang="pt-BR" smtClean="0"/>
              <a:t>11/10/2022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5F9C7-5530-4BBD-8AD8-4990492BF762}" type="slidenum">
              <a:rPr lang="pt-BR" smtClean="0"/>
              <a:t>‹nº›</a:t>
            </a:fld>
            <a:endParaRPr lang="pt-BR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3227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circle/>
      </p:transition>
    </mc:Choice>
    <mc:Fallback xmlns="">
      <p:transition>
        <p:circl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24EB56-A024-44A7-83CF-643EF9048331}" type="datetimeFigureOut">
              <a:rPr lang="pt-BR" smtClean="0"/>
              <a:t>11/10/2022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5F9C7-5530-4BBD-8AD8-4990492BF762}" type="slidenum">
              <a:rPr lang="pt-BR" smtClean="0"/>
              <a:t>‹nº›</a:t>
            </a:fld>
            <a:endParaRPr lang="pt-BR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195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circle/>
      </p:transition>
    </mc:Choice>
    <mc:Fallback xmlns="">
      <p:transition>
        <p:circl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24EB56-A024-44A7-83CF-643EF9048331}" type="datetimeFigureOut">
              <a:rPr lang="pt-BR" smtClean="0"/>
              <a:t>11/10/2022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5F9C7-5530-4BBD-8AD8-4990492BF762}" type="slidenum">
              <a:rPr lang="pt-BR" smtClean="0"/>
              <a:t>‹nº›</a:t>
            </a:fld>
            <a:endParaRPr lang="pt-BR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6497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circle/>
      </p:transition>
    </mc:Choice>
    <mc:Fallback xmlns="">
      <p:transition>
        <p:circl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24EB56-A024-44A7-83CF-643EF9048331}" type="datetimeFigureOut">
              <a:rPr lang="pt-BR" smtClean="0"/>
              <a:t>11/10/2022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5F9C7-5530-4BBD-8AD8-4990492BF762}" type="slidenum">
              <a:rPr lang="pt-BR" smtClean="0"/>
              <a:t>‹nº›</a:t>
            </a:fld>
            <a:endParaRPr lang="pt-BR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1554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circle/>
      </p:transition>
    </mc:Choice>
    <mc:Fallback xmlns="">
      <p:transition>
        <p:circl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24EB56-A024-44A7-83CF-643EF9048331}" type="datetimeFigureOut">
              <a:rPr lang="pt-BR" smtClean="0"/>
              <a:t>11/10/2022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5F9C7-5530-4BBD-8AD8-4990492BF762}" type="slidenum">
              <a:rPr lang="pt-BR" smtClean="0"/>
              <a:t>‹nº›</a:t>
            </a:fld>
            <a:endParaRPr lang="pt-BR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3262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circle/>
      </p:transition>
    </mc:Choice>
    <mc:Fallback xmlns="">
      <p:transition>
        <p:circl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24EB56-A024-44A7-83CF-643EF9048331}" type="datetimeFigureOut">
              <a:rPr lang="pt-BR" smtClean="0"/>
              <a:t>11/10/2022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5F9C7-5530-4BBD-8AD8-4990492BF762}" type="slidenum">
              <a:rPr lang="pt-BR" smtClean="0"/>
              <a:t>‹nº›</a:t>
            </a:fld>
            <a:endParaRPr lang="pt-BR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4736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circle/>
      </p:transition>
    </mc:Choice>
    <mc:Fallback xmlns="">
      <p:transition>
        <p:circl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24EB56-A024-44A7-83CF-643EF9048331}" type="datetimeFigureOut">
              <a:rPr lang="pt-BR" smtClean="0"/>
              <a:t>11/10/2022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5F9C7-5530-4BBD-8AD8-4990492BF762}" type="slidenum">
              <a:rPr lang="pt-BR" smtClean="0"/>
              <a:t>‹nº›</a:t>
            </a:fld>
            <a:endParaRPr lang="pt-BR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8312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circle/>
      </p:transition>
    </mc:Choice>
    <mc:Fallback xmlns="">
      <p:transition>
        <p:circl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24EB56-A024-44A7-83CF-643EF9048331}" type="datetimeFigureOut">
              <a:rPr lang="pt-BR" smtClean="0"/>
              <a:t>11/10/2022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5F9C7-5530-4BBD-8AD8-4990492BF76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77273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circle/>
      </p:transition>
    </mc:Choice>
    <mc:Fallback xmlns="">
      <p:transition>
        <p:circl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24EB56-A024-44A7-83CF-643EF9048331}" type="datetimeFigureOut">
              <a:rPr lang="pt-BR" smtClean="0"/>
              <a:t>11/10/2022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5F9C7-5530-4BBD-8AD8-4990492BF762}" type="slidenum">
              <a:rPr lang="pt-BR" smtClean="0"/>
              <a:t>‹nº›</a:t>
            </a:fld>
            <a:endParaRPr lang="pt-BR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4318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circle/>
      </p:transition>
    </mc:Choice>
    <mc:Fallback xmlns="">
      <p:transition>
        <p:circl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EA24EB56-A024-44A7-83CF-643EF9048331}" type="datetimeFigureOut">
              <a:rPr lang="pt-BR" smtClean="0"/>
              <a:t>11/10/2022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5F9C7-5530-4BBD-8AD8-4990492BF762}" type="slidenum">
              <a:rPr lang="pt-BR" smtClean="0"/>
              <a:t>‹nº›</a:t>
            </a:fld>
            <a:endParaRPr lang="pt-BR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5507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circle/>
      </p:transition>
    </mc:Choice>
    <mc:Fallback xmlns="">
      <p:transition>
        <p:circl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24EB56-A024-44A7-83CF-643EF9048331}" type="datetimeFigureOut">
              <a:rPr lang="pt-BR" smtClean="0"/>
              <a:t>11/10/2022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A425F9C7-5530-4BBD-8AD8-4990492BF762}" type="slidenum">
              <a:rPr lang="pt-BR" smtClean="0"/>
              <a:t>‹nº›</a:t>
            </a:fld>
            <a:endParaRPr lang="pt-BR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18244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mc:AlternateContent xmlns:mc="http://schemas.openxmlformats.org/markup-compatibility/2006" xmlns:p14="http://schemas.microsoft.com/office/powerpoint/2010/main">
    <mc:Choice Requires="p14">
      <p:transition p14:dur="300">
        <p:circle/>
      </p:transition>
    </mc:Choice>
    <mc:Fallback xmlns="">
      <p:transition>
        <p:circl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microsoft.com/office/2017/06/relationships/model3d" Target="../media/model3d3.glb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66A554-ADBD-4E91-8E81-2D6F434721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81727" y="176463"/>
            <a:ext cx="6849977" cy="1844842"/>
          </a:xfrm>
        </p:spPr>
        <p:txBody>
          <a:bodyPr>
            <a:noAutofit/>
          </a:bodyPr>
          <a:lstStyle/>
          <a:p>
            <a:br>
              <a:rPr lang="pt-BR" sz="4700" b="1" dirty="0"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</a:br>
            <a:r>
              <a:rPr lang="pt-BR" sz="4700" b="1" dirty="0"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  </a:t>
            </a:r>
            <a:endParaRPr lang="pt-BR" sz="5500" b="1" dirty="0">
              <a:latin typeface="Times New Roman" panose="02020603050405020304" pitchFamily="18" charset="0"/>
              <a:ea typeface="Malgun Gothic" panose="020B05030200000200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B2406F8-9496-4000-95E1-FC4FC4B83B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20312" y="3769896"/>
            <a:ext cx="6735329" cy="772776"/>
          </a:xfrm>
        </p:spPr>
        <p:txBody>
          <a:bodyPr>
            <a:normAutofit fontScale="47500" lnSpcReduction="20000"/>
          </a:bodyPr>
          <a:lstStyle/>
          <a:p>
            <a:r>
              <a:rPr lang="pt-BR" sz="3000" b="1" dirty="0">
                <a:latin typeface="Papyrus" panose="03070502060502030205" pitchFamily="66" charset="0"/>
              </a:rPr>
              <a:t>Um site interativo de fácil mobilidade e clareza para acesso aos produtos do mundo dos games 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486D394-B6CB-4F9D-B8C6-BA267C1C4C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086" y="1680830"/>
            <a:ext cx="4629151" cy="5112045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9BD168FA-08B0-4D62-B5EA-7CDC348687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0313" y="6189592"/>
            <a:ext cx="1231047" cy="533333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9C99DE6A-809A-4F81-BCE5-C6AC26D0E6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1770" y="6082538"/>
            <a:ext cx="2272055" cy="838315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C5523B9E-D1DA-4FEC-AA05-902413FAFD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3873" y="5180205"/>
            <a:ext cx="1805842" cy="772776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A29198C8-9783-40B3-9443-ECF0AB794B8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4337" y="5566593"/>
            <a:ext cx="1603461" cy="205001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7A9DE229-90EB-4C60-8A84-D41E62929E3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8903" y="6189592"/>
            <a:ext cx="1805842" cy="533334"/>
          </a:xfrm>
          <a:prstGeom prst="rect">
            <a:avLst/>
          </a:prstGeom>
        </p:spPr>
      </p:pic>
      <p:pic>
        <p:nvPicPr>
          <p:cNvPr id="20" name="Gráfico 19">
            <a:extLst>
              <a:ext uri="{FF2B5EF4-FFF2-40B4-BE49-F238E27FC236}">
                <a16:creationId xmlns:a16="http://schemas.microsoft.com/office/drawing/2014/main" id="{A565F4EC-7478-497E-9BDA-69629BE32D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683955" y="316287"/>
            <a:ext cx="4503761" cy="584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226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011"/>
    </mc:Choice>
    <mc:Fallback xmlns="">
      <p:transition advTm="7011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32940FD0-2326-4D82-BB96-DAE4144FFB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0185" y="122830"/>
            <a:ext cx="1378424" cy="6619164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A8B39B48-7B37-475C-BABA-D5CED3C8DD62}"/>
              </a:ext>
            </a:extLst>
          </p:cNvPr>
          <p:cNvSpPr txBox="1"/>
          <p:nvPr/>
        </p:nvSpPr>
        <p:spPr>
          <a:xfrm>
            <a:off x="3603010" y="2505670"/>
            <a:ext cx="55000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Versão compacta ao seu layout e bem objetiva.</a:t>
            </a:r>
          </a:p>
          <a:p>
            <a:r>
              <a:rPr lang="pt-BR" dirty="0"/>
              <a:t>Nesta a ênfase esta no conteúdo da mensagem proposta e o design fica com um estilo mais compactado por se tratar de uma visualização a celular.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141BA9E-30C5-43AE-B8B0-2336AD0054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7726" y="4288809"/>
            <a:ext cx="4475826" cy="1766603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8A230C44-9FC4-4510-80B7-A4CA57DDC041}"/>
              </a:ext>
            </a:extLst>
          </p:cNvPr>
          <p:cNvSpPr txBox="1"/>
          <p:nvPr/>
        </p:nvSpPr>
        <p:spPr>
          <a:xfrm>
            <a:off x="3084394" y="5063319"/>
            <a:ext cx="1542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Versão: Mobile</a:t>
            </a:r>
          </a:p>
        </p:txBody>
      </p:sp>
    </p:spTree>
    <p:extLst>
      <p:ext uri="{BB962C8B-B14F-4D97-AF65-F5344CB8AC3E}">
        <p14:creationId xmlns:p14="http://schemas.microsoft.com/office/powerpoint/2010/main" val="1567389061"/>
      </p:ext>
    </p:extLst>
  </p:cSld>
  <p:clrMapOvr>
    <a:masterClrMapping/>
  </p:clrMapOvr>
  <p:transition spd="slow" advTm="6950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D76C80B0-B875-463A-A561-2ABA682179D7}"/>
              </a:ext>
            </a:extLst>
          </p:cNvPr>
          <p:cNvSpPr txBox="1"/>
          <p:nvPr/>
        </p:nvSpPr>
        <p:spPr>
          <a:xfrm>
            <a:off x="491319" y="2306471"/>
            <a:ext cx="25913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E vamos ao último layout </a:t>
            </a:r>
          </a:p>
        </p:txBody>
      </p:sp>
      <p:sp>
        <p:nvSpPr>
          <p:cNvPr id="4" name="Seta: para a Direita 3">
            <a:extLst>
              <a:ext uri="{FF2B5EF4-FFF2-40B4-BE49-F238E27FC236}">
                <a16:creationId xmlns:a16="http://schemas.microsoft.com/office/drawing/2014/main" id="{163BF3E2-AAD7-445B-ACA3-E9F36D1A9D69}"/>
              </a:ext>
            </a:extLst>
          </p:cNvPr>
          <p:cNvSpPr/>
          <p:nvPr/>
        </p:nvSpPr>
        <p:spPr>
          <a:xfrm flipV="1">
            <a:off x="600501" y="3193576"/>
            <a:ext cx="3248167" cy="9886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6" name="Modelo 3D 5" descr="Tablet de Trabalho">
                <a:extLst>
                  <a:ext uri="{FF2B5EF4-FFF2-40B4-BE49-F238E27FC236}">
                    <a16:creationId xmlns:a16="http://schemas.microsoft.com/office/drawing/2014/main" id="{22C303AC-89AC-4BC6-8A78-BC7B12A4C9D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579476"/>
                  </p:ext>
                </p:extLst>
              </p:nvPr>
            </p:nvGraphicFramePr>
            <p:xfrm>
              <a:off x="4911446" y="1169853"/>
              <a:ext cx="4771088" cy="3590219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4771088" cy="3590219"/>
                    </a:xfrm>
                    <a:prstGeom prst="rect">
                      <a:avLst/>
                    </a:prstGeom>
                  </am3d:spPr>
                  <am3d:camera>
                    <am3d:pos x="0" y="0" z="5563627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143220" d="1000000"/>
                    <am3d:preTrans dx="0" dy="-11358859" dz="162670"/>
                    <am3d:scale>
                      <am3d:sx n="1000000" d="1000000"/>
                      <am3d:sy n="1000000" d="1000000"/>
                      <am3d:sz n="1000000" d="1000000"/>
                    </am3d:scale>
                    <am3d:rot ax="-3382786" ay="-1173262" az="1602178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41865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6" name="Modelo 3D 5" descr="Tablet de Trabalho">
                <a:extLst>
                  <a:ext uri="{FF2B5EF4-FFF2-40B4-BE49-F238E27FC236}">
                    <a16:creationId xmlns:a16="http://schemas.microsoft.com/office/drawing/2014/main" id="{22C303AC-89AC-4BC6-8A78-BC7B12A4C9D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911446" y="1169853"/>
                <a:ext cx="4771088" cy="359021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30541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Tm="5226">
        <p:cut/>
      </p:transition>
    </mc:Choice>
    <mc:Fallback xmlns="">
      <p:transition advTm="5226">
        <p:cut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B3B48A23-FF14-47CE-82D5-D34B9D3D7C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5965" y="95534"/>
            <a:ext cx="2565780" cy="6567985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CCBEE76B-1D03-4378-BCF8-26972F766E55}"/>
              </a:ext>
            </a:extLst>
          </p:cNvPr>
          <p:cNvSpPr txBox="1"/>
          <p:nvPr/>
        </p:nvSpPr>
        <p:spPr>
          <a:xfrm>
            <a:off x="6741994" y="2975211"/>
            <a:ext cx="50087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Versão arrojada e moderna, onde o layout e o conteúdo ficam mais balanceados, pois se permite usar mais dos espaços na resolução, sendo assim compactado mais nem tanto com a mobile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246C92C6-ECC4-447E-81ED-7971B117F614}"/>
              </a:ext>
            </a:extLst>
          </p:cNvPr>
          <p:cNvSpPr txBox="1"/>
          <p:nvPr/>
        </p:nvSpPr>
        <p:spPr>
          <a:xfrm>
            <a:off x="6619164" y="5158854"/>
            <a:ext cx="1441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Versão: Tablet</a:t>
            </a:r>
          </a:p>
        </p:txBody>
      </p:sp>
    </p:spTree>
    <p:extLst>
      <p:ext uri="{BB962C8B-B14F-4D97-AF65-F5344CB8AC3E}">
        <p14:creationId xmlns:p14="http://schemas.microsoft.com/office/powerpoint/2010/main" val="9374199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853">
        <p159:morph option="byObject"/>
      </p:transition>
    </mc:Choice>
    <mc:Fallback xmlns="">
      <p:transition spd="slow" advTm="6853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729A277-3DAF-4B30-A9FF-1F4DF412062A}"/>
              </a:ext>
            </a:extLst>
          </p:cNvPr>
          <p:cNvSpPr txBox="1"/>
          <p:nvPr/>
        </p:nvSpPr>
        <p:spPr>
          <a:xfrm>
            <a:off x="1665027" y="1009934"/>
            <a:ext cx="325762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400" dirty="0"/>
              <a:t>E fim...........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99EC3BC4-212F-47F8-9933-C1AF29F453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535" y="2306472"/>
            <a:ext cx="4029637" cy="4298718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B22CC370-AED2-4B8F-BBC7-EAD8F4AB30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7365" y="3278639"/>
            <a:ext cx="1238423" cy="3292196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F4B4D9E1-01B2-42C4-8219-80B5E3C2E2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4819" y="3867813"/>
            <a:ext cx="800212" cy="2703022"/>
          </a:xfrm>
          <a:prstGeom prst="rect">
            <a:avLst/>
          </a:prstGeom>
        </p:spPr>
      </p:pic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11" name="Modelo 3D 10" descr="Ícone Ligar/Desligar">
                <a:extLst>
                  <a:ext uri="{FF2B5EF4-FFF2-40B4-BE49-F238E27FC236}">
                    <a16:creationId xmlns:a16="http://schemas.microsoft.com/office/drawing/2014/main" id="{52808830-96CE-42C1-B926-1FFC4D40497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004263609"/>
                  </p:ext>
                </p:extLst>
              </p:nvPr>
            </p:nvGraphicFramePr>
            <p:xfrm>
              <a:off x="9709484" y="569230"/>
              <a:ext cx="2277346" cy="1804737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2277346" cy="1804737"/>
                    </a:xfrm>
                    <a:prstGeom prst="rect">
                      <a:avLst/>
                    </a:prstGeom>
                  </am3d:spPr>
                  <am3d:camera>
                    <am3d:pos x="0" y="0" z="6247809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849558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251204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11" name="Modelo 3D 10" descr="Ícone Ligar/Desligar">
                <a:extLst>
                  <a:ext uri="{FF2B5EF4-FFF2-40B4-BE49-F238E27FC236}">
                    <a16:creationId xmlns:a16="http://schemas.microsoft.com/office/drawing/2014/main" id="{52808830-96CE-42C1-B926-1FFC4D40497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709484" y="569230"/>
                <a:ext cx="2277346" cy="180473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48753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 advClick="0" advTm="6019">
        <p14:reveal/>
      </p:transition>
    </mc:Choice>
    <mc:Fallback xmlns="">
      <p:transition advClick="0" advTm="6019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88EE2303-4170-485C-A64F-6A65DED7B1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830" y="0"/>
            <a:ext cx="6463492" cy="6311111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4985D6F2-3900-49B7-825F-239D9B34D204}"/>
              </a:ext>
            </a:extLst>
          </p:cNvPr>
          <p:cNvSpPr txBox="1"/>
          <p:nvPr/>
        </p:nvSpPr>
        <p:spPr>
          <a:xfrm>
            <a:off x="8065827" y="1351128"/>
            <a:ext cx="391690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000" dirty="0"/>
              <a:t>Vamos falar de um protótipo de um site de games com variedades de produtos e preços</a:t>
            </a:r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E04163C8-7A71-4F9B-8961-92BB567336E0}"/>
              </a:ext>
            </a:extLst>
          </p:cNvPr>
          <p:cNvSpPr/>
          <p:nvPr/>
        </p:nvSpPr>
        <p:spPr>
          <a:xfrm>
            <a:off x="5519242" y="4802938"/>
            <a:ext cx="6463492" cy="17627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É importante que programador seja sensível e sendo assim extraindo o melhor para o seu cliente em design de forma criativa e inovadora</a:t>
            </a:r>
          </a:p>
        </p:txBody>
      </p:sp>
    </p:spTree>
    <p:extLst>
      <p:ext uri="{BB962C8B-B14F-4D97-AF65-F5344CB8AC3E}">
        <p14:creationId xmlns:p14="http://schemas.microsoft.com/office/powerpoint/2010/main" val="336954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794">
        <p:fade/>
      </p:transition>
    </mc:Choice>
    <mc:Fallback xmlns="">
      <p:transition spd="med" advTm="6794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2" name="Modelo 3D 1" descr="Surface Pro - Vinho">
                <a:extLst>
                  <a:ext uri="{FF2B5EF4-FFF2-40B4-BE49-F238E27FC236}">
                    <a16:creationId xmlns:a16="http://schemas.microsoft.com/office/drawing/2014/main" id="{968364DF-8264-41D4-AF37-DEFE93B139F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409318135"/>
                  </p:ext>
                </p:extLst>
              </p:nvPr>
            </p:nvGraphicFramePr>
            <p:xfrm>
              <a:off x="198533" y="3429000"/>
              <a:ext cx="4352497" cy="2819892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4352497" cy="2819892"/>
                    </a:xfrm>
                    <a:prstGeom prst="rect">
                      <a:avLst/>
                    </a:prstGeom>
                  </am3d:spPr>
                  <am3d:camera>
                    <am3d:pos x="0" y="0" z="7026652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389516" d="1000000"/>
                    <am3d:preTrans dx="0" dy="-11729876" dz="-6720205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41866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2" name="Modelo 3D 1" descr="Surface Pro - Vinho">
                <a:extLst>
                  <a:ext uri="{FF2B5EF4-FFF2-40B4-BE49-F238E27FC236}">
                    <a16:creationId xmlns:a16="http://schemas.microsoft.com/office/drawing/2014/main" id="{968364DF-8264-41D4-AF37-DEFE93B139F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8533" y="3429000"/>
                <a:ext cx="4352497" cy="2819892"/>
              </a:xfrm>
              <a:prstGeom prst="rect">
                <a:avLst/>
              </a:prstGeom>
            </p:spPr>
          </p:pic>
        </mc:Fallback>
      </mc:AlternateContent>
      <p:sp>
        <p:nvSpPr>
          <p:cNvPr id="3" name="CaixaDeTexto 2">
            <a:extLst>
              <a:ext uri="{FF2B5EF4-FFF2-40B4-BE49-F238E27FC236}">
                <a16:creationId xmlns:a16="http://schemas.microsoft.com/office/drawing/2014/main" id="{EE5EF394-7B1D-4CB2-A9CB-54A625CEE219}"/>
              </a:ext>
            </a:extLst>
          </p:cNvPr>
          <p:cNvSpPr txBox="1"/>
          <p:nvPr/>
        </p:nvSpPr>
        <p:spPr>
          <a:xfrm>
            <a:off x="1120255" y="1446663"/>
            <a:ext cx="8871045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500" dirty="0"/>
              <a:t>A interatividade e inovação são o diferencial....... </a:t>
            </a:r>
          </a:p>
        </p:txBody>
      </p:sp>
    </p:spTree>
    <p:extLst>
      <p:ext uri="{BB962C8B-B14F-4D97-AF65-F5344CB8AC3E}">
        <p14:creationId xmlns:p14="http://schemas.microsoft.com/office/powerpoint/2010/main" val="72105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Tm="3547">
        <p14:reveal/>
      </p:transition>
    </mc:Choice>
    <mc:Fallback xmlns="">
      <p:transition spd="slow" advTm="3547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D5B4F3B2-1752-45B7-9423-7626A86AB1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6478"/>
            <a:ext cx="12192000" cy="6100550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C80177A9-D813-4100-96CF-4AB4D16874E9}"/>
              </a:ext>
            </a:extLst>
          </p:cNvPr>
          <p:cNvSpPr txBox="1"/>
          <p:nvPr/>
        </p:nvSpPr>
        <p:spPr>
          <a:xfrm>
            <a:off x="532263" y="655093"/>
            <a:ext cx="4708478" cy="2446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500" dirty="0">
                <a:solidFill>
                  <a:schemeClr val="bg1"/>
                </a:solidFill>
              </a:rPr>
              <a:t>Neste </a:t>
            </a:r>
            <a:r>
              <a:rPr lang="pt-BR" sz="2800" dirty="0">
                <a:solidFill>
                  <a:schemeClr val="bg1"/>
                </a:solidFill>
              </a:rPr>
              <a:t>projeto</a:t>
            </a:r>
            <a:r>
              <a:rPr lang="pt-BR" sz="2500" dirty="0">
                <a:solidFill>
                  <a:schemeClr val="bg1"/>
                </a:solidFill>
              </a:rPr>
              <a:t> vamos demostrar que a importância da responsividade nos layouts são determinantes.... </a:t>
            </a:r>
          </a:p>
          <a:p>
            <a:r>
              <a:rPr lang="pt-BR" sz="2500" dirty="0">
                <a:solidFill>
                  <a:schemeClr val="bg1"/>
                </a:solidFill>
              </a:rPr>
              <a:t>Vamos demostrar o protótipo em três fases: Desktop, mobile e Tablet</a:t>
            </a:r>
          </a:p>
        </p:txBody>
      </p:sp>
    </p:spTree>
    <p:extLst>
      <p:ext uri="{BB962C8B-B14F-4D97-AF65-F5344CB8AC3E}">
        <p14:creationId xmlns:p14="http://schemas.microsoft.com/office/powerpoint/2010/main" val="2838279156"/>
      </p:ext>
    </p:extLst>
  </p:cSld>
  <p:clrMapOvr>
    <a:masterClrMapping/>
  </p:clrMapOvr>
  <p:transition spd="slow" advTm="6579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131668BF-9202-480C-B9E2-EA372510D2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104" y="0"/>
            <a:ext cx="6732895" cy="6127845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B62DEA88-BD22-4AFC-AC6C-C1B77E983CC0}"/>
              </a:ext>
            </a:extLst>
          </p:cNvPr>
          <p:cNvSpPr txBox="1"/>
          <p:nvPr/>
        </p:nvSpPr>
        <p:spPr>
          <a:xfrm>
            <a:off x="286603" y="1965278"/>
            <a:ext cx="1091820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/>
              <a:t>Uma das maiores vantagens de um </a:t>
            </a:r>
            <a:r>
              <a:rPr lang="pt-BR" sz="2800" dirty="0">
                <a:solidFill>
                  <a:schemeClr val="bg1"/>
                </a:solidFill>
              </a:rPr>
              <a:t>design responsivo é que ele é feito </a:t>
            </a:r>
            <a:r>
              <a:rPr lang="pt-BR" sz="2800" dirty="0"/>
              <a:t>para</a:t>
            </a:r>
            <a:r>
              <a:rPr lang="pt-BR" sz="2800" dirty="0">
                <a:solidFill>
                  <a:schemeClr val="bg1"/>
                </a:solidFill>
              </a:rPr>
              <a:t> </a:t>
            </a:r>
            <a:r>
              <a:rPr lang="pt-BR" sz="2800" dirty="0"/>
              <a:t>diferentes resoluções e não pa</a:t>
            </a:r>
            <a:r>
              <a:rPr lang="pt-BR" sz="2800" dirty="0">
                <a:solidFill>
                  <a:schemeClr val="bg1"/>
                </a:solidFill>
              </a:rPr>
              <a:t>ra diferentes</a:t>
            </a:r>
            <a:r>
              <a:rPr lang="pt-BR" sz="2800" dirty="0"/>
              <a:t> </a:t>
            </a:r>
            <a:r>
              <a:rPr lang="pt-BR" sz="2800" dirty="0">
                <a:solidFill>
                  <a:schemeClr val="bg1"/>
                </a:solidFill>
              </a:rPr>
              <a:t>dispositivos. Ou seja, não </a:t>
            </a:r>
            <a:r>
              <a:rPr lang="pt-BR" sz="2800" dirty="0"/>
              <a:t>importa</a:t>
            </a:r>
            <a:r>
              <a:rPr lang="pt-BR" sz="2800" dirty="0">
                <a:solidFill>
                  <a:schemeClr val="bg1"/>
                </a:solidFill>
              </a:rPr>
              <a:t> </a:t>
            </a:r>
            <a:r>
              <a:rPr lang="pt-BR" sz="2800" dirty="0"/>
              <a:t>qual a resolução da tela do </a:t>
            </a:r>
            <a:r>
              <a:rPr lang="pt-BR" sz="2800" dirty="0">
                <a:solidFill>
                  <a:schemeClr val="bg1"/>
                </a:solidFill>
              </a:rPr>
              <a:t>dispositivo</a:t>
            </a:r>
            <a:r>
              <a:rPr lang="pt-BR" sz="2800" dirty="0"/>
              <a:t> </a:t>
            </a:r>
            <a:r>
              <a:rPr lang="pt-BR" sz="2800" dirty="0">
                <a:solidFill>
                  <a:schemeClr val="bg1"/>
                </a:solidFill>
              </a:rPr>
              <a:t>que o seu visitante estará </a:t>
            </a:r>
            <a:r>
              <a:rPr lang="pt-BR" sz="2800" dirty="0"/>
              <a:t>utilizando, o layout irá se adaptar.</a:t>
            </a:r>
          </a:p>
        </p:txBody>
      </p:sp>
    </p:spTree>
    <p:extLst>
      <p:ext uri="{BB962C8B-B14F-4D97-AF65-F5344CB8AC3E}">
        <p14:creationId xmlns:p14="http://schemas.microsoft.com/office/powerpoint/2010/main" val="3267293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Tm="8669">
        <p14:reveal/>
      </p:transition>
    </mc:Choice>
    <mc:Fallback xmlns="">
      <p:transition spd="slow" advTm="8669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B15F6818-A52E-438B-83C6-CFBCDC081CB5}"/>
              </a:ext>
            </a:extLst>
          </p:cNvPr>
          <p:cNvSpPr txBox="1"/>
          <p:nvPr/>
        </p:nvSpPr>
        <p:spPr>
          <a:xfrm>
            <a:off x="818866" y="2606722"/>
            <a:ext cx="25346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/>
              <a:t>Mas antes de iniciar......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9818F486-3E16-479E-B89A-58F60CE44A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7490" y="188568"/>
            <a:ext cx="5385585" cy="5363571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D6171BF0-939C-40B2-81DE-E3AEFB79A18B}"/>
              </a:ext>
            </a:extLst>
          </p:cNvPr>
          <p:cNvSpPr txBox="1"/>
          <p:nvPr/>
        </p:nvSpPr>
        <p:spPr>
          <a:xfrm>
            <a:off x="504967" y="3657599"/>
            <a:ext cx="55910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Vamos demostrar uma estrutura de forma bem intuitiva e com as informações adequadas extraídas com um esboço de desenvolvimento mostrando passo a passo de forma simplificada com baixa complexidade do layout do site.</a:t>
            </a:r>
          </a:p>
        </p:txBody>
      </p:sp>
    </p:spTree>
    <p:extLst>
      <p:ext uri="{BB962C8B-B14F-4D97-AF65-F5344CB8AC3E}">
        <p14:creationId xmlns:p14="http://schemas.microsoft.com/office/powerpoint/2010/main" val="1967290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Tm="5782">
        <p:cut/>
      </p:transition>
    </mc:Choice>
    <mc:Fallback xmlns="">
      <p:transition advTm="5782">
        <p:cut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AA1AA846-2FC2-498B-BBB2-E827727DBA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924" y="64758"/>
            <a:ext cx="3848637" cy="6256421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A1CB152C-AF75-405D-BAC1-F7FD9100B597}"/>
              </a:ext>
            </a:extLst>
          </p:cNvPr>
          <p:cNvSpPr txBox="1"/>
          <p:nvPr/>
        </p:nvSpPr>
        <p:spPr>
          <a:xfrm>
            <a:off x="5405271" y="2546637"/>
            <a:ext cx="54953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/>
              <a:t>	Ao lado esta a demonstração da versão de forma simplificada do layout do Desenvolvimento Rafe.</a:t>
            </a:r>
          </a:p>
        </p:txBody>
      </p:sp>
    </p:spTree>
    <p:extLst>
      <p:ext uri="{BB962C8B-B14F-4D97-AF65-F5344CB8AC3E}">
        <p14:creationId xmlns:p14="http://schemas.microsoft.com/office/powerpoint/2010/main" val="39184250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4576">
        <p159:morph option="byObject"/>
      </p:transition>
    </mc:Choice>
    <mc:Fallback xmlns="">
      <p:transition spd="slow" advTm="4576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A1E8A698-8552-4AA3-A3D4-3B58F50005DC}"/>
              </a:ext>
            </a:extLst>
          </p:cNvPr>
          <p:cNvSpPr/>
          <p:nvPr/>
        </p:nvSpPr>
        <p:spPr>
          <a:xfrm>
            <a:off x="3885812" y="4955864"/>
            <a:ext cx="195162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pt-BR" dirty="0"/>
          </a:p>
          <a:p>
            <a:r>
              <a:rPr lang="pt-BR" dirty="0"/>
              <a:t> </a:t>
            </a:r>
          </a:p>
          <a:p>
            <a:r>
              <a:rPr lang="pt-BR" dirty="0"/>
              <a:t>Versão: Desktop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869E208-5836-4C4D-9CDE-C87276A18F27}"/>
              </a:ext>
            </a:extLst>
          </p:cNvPr>
          <p:cNvSpPr txBox="1"/>
          <p:nvPr/>
        </p:nvSpPr>
        <p:spPr>
          <a:xfrm>
            <a:off x="3852441" y="151023"/>
            <a:ext cx="36439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dirty="0"/>
              <a:t>Agora vamos direto ao ponto.</a:t>
            </a:r>
          </a:p>
          <a:p>
            <a:endParaRPr lang="pt-BR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1D8A61D0-984A-4FB9-8364-8C9BC53E25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973007"/>
            <a:ext cx="4924926" cy="58353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57057B28-74D3-4325-A0D1-FC406956C986}"/>
              </a:ext>
            </a:extLst>
          </p:cNvPr>
          <p:cNvSpPr txBox="1"/>
          <p:nvPr/>
        </p:nvSpPr>
        <p:spPr>
          <a:xfrm>
            <a:off x="368491" y="2105866"/>
            <a:ext cx="530592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Projeto interativo mostrando acessibilidade aos produtos, preços, opções diversificadas, com guia de instrução sobre os jogos e opções de links de acesso para comunicação com o público alvo.</a:t>
            </a:r>
          </a:p>
          <a:p>
            <a:r>
              <a:rPr lang="pt-BR" dirty="0"/>
              <a:t>Nesta versão o foco e a evidencia é o estilo arrojado e bem atrativo com muito design e criatividade que o seu cliente procura.</a:t>
            </a:r>
          </a:p>
        </p:txBody>
      </p:sp>
    </p:spTree>
    <p:extLst>
      <p:ext uri="{BB962C8B-B14F-4D97-AF65-F5344CB8AC3E}">
        <p14:creationId xmlns:p14="http://schemas.microsoft.com/office/powerpoint/2010/main" val="517509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6647">
        <p:split orient="vert"/>
      </p:transition>
    </mc:Choice>
    <mc:Fallback xmlns="">
      <p:transition spd="slow" advTm="6647">
        <p:split orient="vert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97749EEA-7CCC-45E2-9729-F0364CA504C6}"/>
              </a:ext>
            </a:extLst>
          </p:cNvPr>
          <p:cNvSpPr txBox="1"/>
          <p:nvPr/>
        </p:nvSpPr>
        <p:spPr>
          <a:xfrm>
            <a:off x="4339987" y="2593075"/>
            <a:ext cx="39831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Falamos da versão desktop.</a:t>
            </a:r>
          </a:p>
          <a:p>
            <a:r>
              <a:rPr lang="pt-BR" dirty="0"/>
              <a:t>Agora vamos falar da versão mobile.........</a:t>
            </a:r>
          </a:p>
        </p:txBody>
      </p:sp>
      <p:sp>
        <p:nvSpPr>
          <p:cNvPr id="4" name="Seta: para Baixo 3">
            <a:extLst>
              <a:ext uri="{FF2B5EF4-FFF2-40B4-BE49-F238E27FC236}">
                <a16:creationId xmlns:a16="http://schemas.microsoft.com/office/drawing/2014/main" id="{0C0A9DE9-960D-471D-82C6-536CBF32C176}"/>
              </a:ext>
            </a:extLst>
          </p:cNvPr>
          <p:cNvSpPr/>
          <p:nvPr/>
        </p:nvSpPr>
        <p:spPr>
          <a:xfrm>
            <a:off x="5853684" y="4039737"/>
            <a:ext cx="484632" cy="9784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32729046"/>
      </p:ext>
    </p:extLst>
  </p:cSld>
  <p:clrMapOvr>
    <a:masterClrMapping/>
  </p:clrMapOvr>
  <p:transition spd="slow" advTm="4969">
    <p:wipe/>
  </p:transition>
</p:sld>
</file>

<file path=ppt/theme/theme1.xml><?xml version="1.0" encoding="utf-8"?>
<a:theme xmlns:a="http://schemas.openxmlformats.org/drawingml/2006/main" name="Galeria">
  <a:themeElements>
    <a:clrScheme name="Galeria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eria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eria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2728</TotalTime>
  <Words>299</Words>
  <Application>Microsoft Office PowerPoint</Application>
  <PresentationFormat>Widescreen</PresentationFormat>
  <Paragraphs>29</Paragraphs>
  <Slides>13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13</vt:i4>
      </vt:variant>
    </vt:vector>
  </HeadingPairs>
  <TitlesOfParts>
    <vt:vector size="18" baseType="lpstr">
      <vt:lpstr>Arial</vt:lpstr>
      <vt:lpstr>Gill Sans MT</vt:lpstr>
      <vt:lpstr>Papyrus</vt:lpstr>
      <vt:lpstr>Times New Roman</vt:lpstr>
      <vt:lpstr>Galeria</vt:lpstr>
      <vt:lpstr>    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Protótipo  (Site e-players)</dc:title>
  <dc:creator>vinicus caetano da silva</dc:creator>
  <cp:lastModifiedBy>vinicus caetano da silva</cp:lastModifiedBy>
  <cp:revision>37</cp:revision>
  <dcterms:created xsi:type="dcterms:W3CDTF">2022-10-05T05:38:20Z</dcterms:created>
  <dcterms:modified xsi:type="dcterms:W3CDTF">2022-10-12T03:03:26Z</dcterms:modified>
</cp:coreProperties>
</file>